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Crimson Pro Medium"/>
      <p:regular r:id="rId21"/>
      <p:bold r:id="rId22"/>
      <p:italic r:id="rId23"/>
      <p:boldItalic r:id="rId24"/>
    </p:embeddedFont>
    <p:embeddedFont>
      <p:font typeface="Crimson Pro"/>
      <p:regular r:id="rId25"/>
      <p:bold r:id="rId26"/>
      <p:italic r:id="rId27"/>
      <p:boldItalic r:id="rId28"/>
    </p:embeddedFont>
    <p:embeddedFont>
      <p:font typeface="Space Grotesk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1B2E95-82DB-4EA5-9DEC-8E7D780DB83A}">
  <a:tblStyle styleId="{641B2E95-82DB-4EA5-9DEC-8E7D780DB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SpaceGrotesk-bold.fntdata"/><Relationship Id="rId20" Type="http://schemas.openxmlformats.org/officeDocument/2006/relationships/slide" Target="slides/slide13.xml"/><Relationship Id="rId22" Type="http://schemas.openxmlformats.org/officeDocument/2006/relationships/font" Target="fonts/CrimsonProMedium-bold.fntdata"/><Relationship Id="rId21" Type="http://schemas.openxmlformats.org/officeDocument/2006/relationships/font" Target="fonts/CrimsonProMedium-regular.fntdata"/><Relationship Id="rId24" Type="http://schemas.openxmlformats.org/officeDocument/2006/relationships/font" Target="fonts/CrimsonProMedium-boldItalic.fntdata"/><Relationship Id="rId23" Type="http://schemas.openxmlformats.org/officeDocument/2006/relationships/font" Target="fonts/CrimsonProMedium-italic.fntdata"/><Relationship Id="rId26" Type="http://schemas.openxmlformats.org/officeDocument/2006/relationships/font" Target="fonts/CrimsonPro-bold.fntdata"/><Relationship Id="rId25" Type="http://schemas.openxmlformats.org/officeDocument/2006/relationships/font" Target="fonts/CrimsonPro-regular.fntdata"/><Relationship Id="rId28" Type="http://schemas.openxmlformats.org/officeDocument/2006/relationships/font" Target="fonts/CrimsonPro-boldItalic.fntdata"/><Relationship Id="rId27" Type="http://schemas.openxmlformats.org/officeDocument/2006/relationships/font" Target="fonts/CrimsonPro-italic.fntdata"/><Relationship Id="rId29" Type="http://schemas.openxmlformats.org/officeDocument/2006/relationships/font" Target="fonts/SpaceGrotesk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5daf218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55daf218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5daf218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5daf218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5daf218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5daf218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5daf218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5daf218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549d3bc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549d3bc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549d3bc72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549d3bc72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549d3bc7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5549d3bc7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549d3bc7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549d3bc7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5daf2188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5daf2188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55daf218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55daf218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5daf2188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5daf2188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5daf218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5daf218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 type="tx">
  <p:cSld name="TITLE_AND_BODY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 flipH="1" rot="10800000">
            <a:off x="2269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4" name="Google Shape;64;p16"/>
          <p:cNvSpPr/>
          <p:nvPr>
            <p:ph idx="3" type="pic"/>
          </p:nvPr>
        </p:nvSpPr>
        <p:spPr>
          <a:xfrm flipH="1">
            <a:off x="2428286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5" name="Google Shape;65;p16"/>
          <p:cNvSpPr/>
          <p:nvPr>
            <p:ph idx="4" type="pic"/>
          </p:nvPr>
        </p:nvSpPr>
        <p:spPr>
          <a:xfrm rot="10800000">
            <a:off x="4629568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6" name="Google Shape;66;p16"/>
          <p:cNvSpPr/>
          <p:nvPr>
            <p:ph idx="5" type="pic"/>
          </p:nvPr>
        </p:nvSpPr>
        <p:spPr>
          <a:xfrm flipH="1">
            <a:off x="68308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116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title"/>
          </p:nvPr>
        </p:nvSpPr>
        <p:spPr>
          <a:xfrm>
            <a:off x="242062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7" type="title"/>
          </p:nvPr>
        </p:nvSpPr>
        <p:spPr>
          <a:xfrm>
            <a:off x="46295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8" type="title"/>
          </p:nvPr>
        </p:nvSpPr>
        <p:spPr>
          <a:xfrm>
            <a:off x="6823200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3090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9" type="subTitle"/>
          </p:nvPr>
        </p:nvSpPr>
        <p:spPr>
          <a:xfrm>
            <a:off x="242827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3" type="subTitle"/>
          </p:nvPr>
        </p:nvSpPr>
        <p:spPr>
          <a:xfrm>
            <a:off x="462565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4" type="subTitle"/>
          </p:nvPr>
        </p:nvSpPr>
        <p:spPr>
          <a:xfrm>
            <a:off x="682302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5" type="body"/>
          </p:nvPr>
        </p:nvSpPr>
        <p:spPr>
          <a:xfrm>
            <a:off x="2193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6" type="body"/>
          </p:nvPr>
        </p:nvSpPr>
        <p:spPr>
          <a:xfrm>
            <a:off x="24282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7" type="body"/>
          </p:nvPr>
        </p:nvSpPr>
        <p:spPr>
          <a:xfrm>
            <a:off x="46372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8" type="body"/>
          </p:nvPr>
        </p:nvSpPr>
        <p:spPr>
          <a:xfrm>
            <a:off x="68461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9"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s of content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" name="Google Shape;82;p17"/>
          <p:cNvGrpSpPr/>
          <p:nvPr/>
        </p:nvGrpSpPr>
        <p:grpSpPr>
          <a:xfrm>
            <a:off x="162" y="98"/>
            <a:ext cx="9143669" cy="5143312"/>
            <a:chOff x="238125" y="848375"/>
            <a:chExt cx="7144050" cy="4018527"/>
          </a:xfrm>
        </p:grpSpPr>
        <p:sp>
          <p:nvSpPr>
            <p:cNvPr id="83" name="Google Shape;83;p17"/>
            <p:cNvSpPr/>
            <p:nvPr/>
          </p:nvSpPr>
          <p:spPr>
            <a:xfrm>
              <a:off x="238125" y="848377"/>
              <a:ext cx="5017377" cy="4018525"/>
            </a:xfrm>
            <a:custGeom>
              <a:rect b="b" l="l" r="r" t="t"/>
              <a:pathLst>
                <a:path extrusionOk="0" h="160741" w="191211">
                  <a:moveTo>
                    <a:pt x="0" y="0"/>
                  </a:moveTo>
                  <a:lnTo>
                    <a:pt x="0" y="160741"/>
                  </a:lnTo>
                  <a:lnTo>
                    <a:pt x="118091" y="160741"/>
                  </a:lnTo>
                  <a:lnTo>
                    <a:pt x="117329" y="160729"/>
                  </a:lnTo>
                  <a:lnTo>
                    <a:pt x="115829" y="160574"/>
                  </a:lnTo>
                  <a:lnTo>
                    <a:pt x="114376" y="160277"/>
                  </a:lnTo>
                  <a:lnTo>
                    <a:pt x="112971" y="159848"/>
                  </a:lnTo>
                  <a:lnTo>
                    <a:pt x="111638" y="159276"/>
                  </a:lnTo>
                  <a:lnTo>
                    <a:pt x="110376" y="158586"/>
                  </a:lnTo>
                  <a:lnTo>
                    <a:pt x="109185" y="157788"/>
                  </a:lnTo>
                  <a:lnTo>
                    <a:pt x="108078" y="156883"/>
                  </a:lnTo>
                  <a:lnTo>
                    <a:pt x="107077" y="155871"/>
                  </a:lnTo>
                  <a:lnTo>
                    <a:pt x="106161" y="154764"/>
                  </a:lnTo>
                  <a:lnTo>
                    <a:pt x="105363" y="153573"/>
                  </a:lnTo>
                  <a:lnTo>
                    <a:pt x="104672" y="152311"/>
                  </a:lnTo>
                  <a:lnTo>
                    <a:pt x="104113" y="150977"/>
                  </a:lnTo>
                  <a:lnTo>
                    <a:pt x="103672" y="149584"/>
                  </a:lnTo>
                  <a:lnTo>
                    <a:pt x="103374" y="148132"/>
                  </a:lnTo>
                  <a:lnTo>
                    <a:pt x="103220" y="146620"/>
                  </a:lnTo>
                  <a:lnTo>
                    <a:pt x="103208" y="145857"/>
                  </a:lnTo>
                  <a:lnTo>
                    <a:pt x="103208" y="77846"/>
                  </a:lnTo>
                  <a:lnTo>
                    <a:pt x="103220" y="77072"/>
                  </a:lnTo>
                  <a:lnTo>
                    <a:pt x="103374" y="75572"/>
                  </a:lnTo>
                  <a:lnTo>
                    <a:pt x="103672" y="74119"/>
                  </a:lnTo>
                  <a:lnTo>
                    <a:pt x="104113" y="72714"/>
                  </a:lnTo>
                  <a:lnTo>
                    <a:pt x="104672" y="71381"/>
                  </a:lnTo>
                  <a:lnTo>
                    <a:pt x="105363" y="70119"/>
                  </a:lnTo>
                  <a:lnTo>
                    <a:pt x="106161" y="68928"/>
                  </a:lnTo>
                  <a:lnTo>
                    <a:pt x="107077" y="67833"/>
                  </a:lnTo>
                  <a:lnTo>
                    <a:pt x="108078" y="66821"/>
                  </a:lnTo>
                  <a:lnTo>
                    <a:pt x="109185" y="65904"/>
                  </a:lnTo>
                  <a:lnTo>
                    <a:pt x="110376" y="65106"/>
                  </a:lnTo>
                  <a:lnTo>
                    <a:pt x="111638" y="64415"/>
                  </a:lnTo>
                  <a:lnTo>
                    <a:pt x="112971" y="63856"/>
                  </a:lnTo>
                  <a:lnTo>
                    <a:pt x="114376" y="63415"/>
                  </a:lnTo>
                  <a:lnTo>
                    <a:pt x="115829" y="63118"/>
                  </a:lnTo>
                  <a:lnTo>
                    <a:pt x="117329" y="62975"/>
                  </a:lnTo>
                  <a:lnTo>
                    <a:pt x="118091" y="62963"/>
                  </a:lnTo>
                  <a:lnTo>
                    <a:pt x="161444" y="62963"/>
                  </a:lnTo>
                  <a:lnTo>
                    <a:pt x="162206" y="62939"/>
                  </a:lnTo>
                  <a:lnTo>
                    <a:pt x="163718" y="62796"/>
                  </a:lnTo>
                  <a:lnTo>
                    <a:pt x="165170" y="62498"/>
                  </a:lnTo>
                  <a:lnTo>
                    <a:pt x="166563" y="62058"/>
                  </a:lnTo>
                  <a:lnTo>
                    <a:pt x="167897" y="61498"/>
                  </a:lnTo>
                  <a:lnTo>
                    <a:pt x="169159" y="60808"/>
                  </a:lnTo>
                  <a:lnTo>
                    <a:pt x="170350" y="60010"/>
                  </a:lnTo>
                  <a:lnTo>
                    <a:pt x="171457" y="59093"/>
                  </a:lnTo>
                  <a:lnTo>
                    <a:pt x="172469" y="58081"/>
                  </a:lnTo>
                  <a:lnTo>
                    <a:pt x="173374" y="56986"/>
                  </a:lnTo>
                  <a:lnTo>
                    <a:pt x="174172" y="55795"/>
                  </a:lnTo>
                  <a:lnTo>
                    <a:pt x="174862" y="54533"/>
                  </a:lnTo>
                  <a:lnTo>
                    <a:pt x="175434" y="53199"/>
                  </a:lnTo>
                  <a:lnTo>
                    <a:pt x="175863" y="51794"/>
                  </a:lnTo>
                  <a:lnTo>
                    <a:pt x="176160" y="50342"/>
                  </a:lnTo>
                  <a:lnTo>
                    <a:pt x="176315" y="48841"/>
                  </a:lnTo>
                  <a:lnTo>
                    <a:pt x="176327" y="48079"/>
                  </a:lnTo>
                  <a:lnTo>
                    <a:pt x="176327" y="14883"/>
                  </a:lnTo>
                  <a:lnTo>
                    <a:pt x="176339" y="14121"/>
                  </a:lnTo>
                  <a:lnTo>
                    <a:pt x="176494" y="12609"/>
                  </a:lnTo>
                  <a:lnTo>
                    <a:pt x="176791" y="11157"/>
                  </a:lnTo>
                  <a:lnTo>
                    <a:pt x="177220" y="9764"/>
                  </a:lnTo>
                  <a:lnTo>
                    <a:pt x="177792" y="8430"/>
                  </a:lnTo>
                  <a:lnTo>
                    <a:pt x="178482" y="7168"/>
                  </a:lnTo>
                  <a:lnTo>
                    <a:pt x="179280" y="5977"/>
                  </a:lnTo>
                  <a:lnTo>
                    <a:pt x="180185" y="4870"/>
                  </a:lnTo>
                  <a:lnTo>
                    <a:pt x="181197" y="3858"/>
                  </a:lnTo>
                  <a:lnTo>
                    <a:pt x="182304" y="2953"/>
                  </a:lnTo>
                  <a:lnTo>
                    <a:pt x="183495" y="2155"/>
                  </a:lnTo>
                  <a:lnTo>
                    <a:pt x="184757" y="1465"/>
                  </a:lnTo>
                  <a:lnTo>
                    <a:pt x="186091" y="893"/>
                  </a:lnTo>
                  <a:lnTo>
                    <a:pt x="187484" y="464"/>
                  </a:lnTo>
                  <a:lnTo>
                    <a:pt x="188936" y="167"/>
                  </a:lnTo>
                  <a:lnTo>
                    <a:pt x="190448" y="12"/>
                  </a:lnTo>
                  <a:lnTo>
                    <a:pt x="19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7010075" y="848375"/>
              <a:ext cx="372100" cy="372100"/>
            </a:xfrm>
            <a:custGeom>
              <a:rect b="b" l="l" r="r" t="t"/>
              <a:pathLst>
                <a:path extrusionOk="0" h="14884" w="14884">
                  <a:moveTo>
                    <a:pt x="0" y="0"/>
                  </a:moveTo>
                  <a:lnTo>
                    <a:pt x="763" y="12"/>
                  </a:lnTo>
                  <a:lnTo>
                    <a:pt x="2275" y="167"/>
                  </a:lnTo>
                  <a:lnTo>
                    <a:pt x="3727" y="464"/>
                  </a:lnTo>
                  <a:lnTo>
                    <a:pt x="5120" y="893"/>
                  </a:lnTo>
                  <a:lnTo>
                    <a:pt x="6454" y="1465"/>
                  </a:lnTo>
                  <a:lnTo>
                    <a:pt x="7716" y="2155"/>
                  </a:lnTo>
                  <a:lnTo>
                    <a:pt x="8907" y="2953"/>
                  </a:lnTo>
                  <a:lnTo>
                    <a:pt x="10014" y="3858"/>
                  </a:lnTo>
                  <a:lnTo>
                    <a:pt x="11026" y="4870"/>
                  </a:lnTo>
                  <a:lnTo>
                    <a:pt x="11931" y="5977"/>
                  </a:lnTo>
                  <a:lnTo>
                    <a:pt x="12729" y="7168"/>
                  </a:lnTo>
                  <a:lnTo>
                    <a:pt x="13419" y="8430"/>
                  </a:lnTo>
                  <a:lnTo>
                    <a:pt x="13991" y="9764"/>
                  </a:lnTo>
                  <a:lnTo>
                    <a:pt x="14420" y="11157"/>
                  </a:lnTo>
                  <a:lnTo>
                    <a:pt x="14717" y="12609"/>
                  </a:lnTo>
                  <a:lnTo>
                    <a:pt x="14872" y="14121"/>
                  </a:lnTo>
                  <a:lnTo>
                    <a:pt x="14884" y="14883"/>
                  </a:lnTo>
                  <a:lnTo>
                    <a:pt x="14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182100" y="2921025"/>
              <a:ext cx="2200075" cy="1945875"/>
            </a:xfrm>
            <a:custGeom>
              <a:rect b="b" l="l" r="r" t="t"/>
              <a:pathLst>
                <a:path extrusionOk="0" h="77835" w="88003">
                  <a:moveTo>
                    <a:pt x="88003" y="1"/>
                  </a:moveTo>
                  <a:lnTo>
                    <a:pt x="87991" y="763"/>
                  </a:lnTo>
                  <a:lnTo>
                    <a:pt x="87836" y="2263"/>
                  </a:lnTo>
                  <a:lnTo>
                    <a:pt x="87539" y="3715"/>
                  </a:lnTo>
                  <a:lnTo>
                    <a:pt x="87110" y="5120"/>
                  </a:lnTo>
                  <a:lnTo>
                    <a:pt x="86538" y="6454"/>
                  </a:lnTo>
                  <a:lnTo>
                    <a:pt x="85848" y="7716"/>
                  </a:lnTo>
                  <a:lnTo>
                    <a:pt x="85050" y="8907"/>
                  </a:lnTo>
                  <a:lnTo>
                    <a:pt x="84145" y="10002"/>
                  </a:lnTo>
                  <a:lnTo>
                    <a:pt x="83133" y="11014"/>
                  </a:lnTo>
                  <a:lnTo>
                    <a:pt x="82026" y="11931"/>
                  </a:lnTo>
                  <a:lnTo>
                    <a:pt x="80835" y="12729"/>
                  </a:lnTo>
                  <a:lnTo>
                    <a:pt x="79573" y="13419"/>
                  </a:lnTo>
                  <a:lnTo>
                    <a:pt x="78239" y="13979"/>
                  </a:lnTo>
                  <a:lnTo>
                    <a:pt x="76846" y="14420"/>
                  </a:lnTo>
                  <a:lnTo>
                    <a:pt x="75394" y="14717"/>
                  </a:lnTo>
                  <a:lnTo>
                    <a:pt x="73882" y="14860"/>
                  </a:lnTo>
                  <a:lnTo>
                    <a:pt x="73119" y="14884"/>
                  </a:lnTo>
                  <a:lnTo>
                    <a:pt x="29767" y="14884"/>
                  </a:lnTo>
                  <a:lnTo>
                    <a:pt x="29005" y="14896"/>
                  </a:lnTo>
                  <a:lnTo>
                    <a:pt x="27505" y="15039"/>
                  </a:lnTo>
                  <a:lnTo>
                    <a:pt x="26052" y="15336"/>
                  </a:lnTo>
                  <a:lnTo>
                    <a:pt x="24647" y="15777"/>
                  </a:lnTo>
                  <a:lnTo>
                    <a:pt x="23314" y="16337"/>
                  </a:lnTo>
                  <a:lnTo>
                    <a:pt x="22051" y="17027"/>
                  </a:lnTo>
                  <a:lnTo>
                    <a:pt x="20861" y="17825"/>
                  </a:lnTo>
                  <a:lnTo>
                    <a:pt x="19765" y="18742"/>
                  </a:lnTo>
                  <a:lnTo>
                    <a:pt x="18753" y="19754"/>
                  </a:lnTo>
                  <a:lnTo>
                    <a:pt x="17836" y="20849"/>
                  </a:lnTo>
                  <a:lnTo>
                    <a:pt x="17039" y="22040"/>
                  </a:lnTo>
                  <a:lnTo>
                    <a:pt x="16348" y="23302"/>
                  </a:lnTo>
                  <a:lnTo>
                    <a:pt x="15788" y="24636"/>
                  </a:lnTo>
                  <a:lnTo>
                    <a:pt x="15348" y="26041"/>
                  </a:lnTo>
                  <a:lnTo>
                    <a:pt x="15050" y="27493"/>
                  </a:lnTo>
                  <a:lnTo>
                    <a:pt x="14895" y="28993"/>
                  </a:lnTo>
                  <a:lnTo>
                    <a:pt x="14884" y="29767"/>
                  </a:lnTo>
                  <a:lnTo>
                    <a:pt x="14884" y="62951"/>
                  </a:lnTo>
                  <a:lnTo>
                    <a:pt x="14872" y="63714"/>
                  </a:lnTo>
                  <a:lnTo>
                    <a:pt x="14717" y="65226"/>
                  </a:lnTo>
                  <a:lnTo>
                    <a:pt x="14431" y="66678"/>
                  </a:lnTo>
                  <a:lnTo>
                    <a:pt x="13991" y="68071"/>
                  </a:lnTo>
                  <a:lnTo>
                    <a:pt x="13431" y="69405"/>
                  </a:lnTo>
                  <a:lnTo>
                    <a:pt x="12740" y="70667"/>
                  </a:lnTo>
                  <a:lnTo>
                    <a:pt x="11931" y="71858"/>
                  </a:lnTo>
                  <a:lnTo>
                    <a:pt x="11026" y="72965"/>
                  </a:lnTo>
                  <a:lnTo>
                    <a:pt x="10014" y="73977"/>
                  </a:lnTo>
                  <a:lnTo>
                    <a:pt x="8918" y="74882"/>
                  </a:lnTo>
                  <a:lnTo>
                    <a:pt x="7728" y="75680"/>
                  </a:lnTo>
                  <a:lnTo>
                    <a:pt x="6466" y="76370"/>
                  </a:lnTo>
                  <a:lnTo>
                    <a:pt x="5120" y="76942"/>
                  </a:lnTo>
                  <a:lnTo>
                    <a:pt x="3727" y="77371"/>
                  </a:lnTo>
                  <a:lnTo>
                    <a:pt x="2274" y="77668"/>
                  </a:lnTo>
                  <a:lnTo>
                    <a:pt x="774" y="77823"/>
                  </a:lnTo>
                  <a:lnTo>
                    <a:pt x="0" y="77835"/>
                  </a:lnTo>
                  <a:lnTo>
                    <a:pt x="88003" y="77835"/>
                  </a:lnTo>
                  <a:lnTo>
                    <a:pt x="88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86" name="Google Shape;86;p17"/>
          <p:cNvSpPr txBox="1"/>
          <p:nvPr>
            <p:ph type="title"/>
          </p:nvPr>
        </p:nvSpPr>
        <p:spPr>
          <a:xfrm>
            <a:off x="230900" y="457200"/>
            <a:ext cx="44064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30900" y="2356825"/>
            <a:ext cx="2974800" cy="25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aphicFrame>
        <p:nvGraphicFramePr>
          <p:cNvPr id="91" name="Google Shape;91;p18"/>
          <p:cNvGraphicFramePr/>
          <p:nvPr/>
        </p:nvGraphicFramePr>
        <p:xfrm>
          <a:off x="228588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" name="Google Shape;92;p18"/>
          <p:cNvGraphicFramePr/>
          <p:nvPr/>
        </p:nvGraphicFramePr>
        <p:xfrm>
          <a:off x="3216075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" name="Google Shape;93;p18"/>
          <p:cNvGraphicFramePr/>
          <p:nvPr/>
        </p:nvGraphicFramePr>
        <p:xfrm>
          <a:off x="6203563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56300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3343788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4" type="title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5" type="title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6" type="title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7" type="body"/>
          </p:nvPr>
        </p:nvSpPr>
        <p:spPr>
          <a:xfrm>
            <a:off x="5349150" y="457200"/>
            <a:ext cx="3572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30900" y="457175"/>
            <a:ext cx="44037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6057978" y="2290775"/>
            <a:ext cx="2857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6057900" y="2814700"/>
            <a:ext cx="2857500" cy="21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1 slide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228588" y="6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86800"/>
              </a:tblGrid>
              <a:tr h="157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CE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0"/>
          <p:cNvSpPr txBox="1"/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227875" y="2923725"/>
            <a:ext cx="3692400" cy="1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cxnSp>
        <p:nvCxnSpPr>
          <p:cNvPr id="113" name="Google Shape;113;p20"/>
          <p:cNvCxnSpPr/>
          <p:nvPr/>
        </p:nvCxnSpPr>
        <p:spPr>
          <a:xfrm>
            <a:off x="7700100" y="2252375"/>
            <a:ext cx="0" cy="28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Updates">
  <p:cSld name="MAIN_POINT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21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Google Shape;119;p21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" name="Google Shape;120;p21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body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5" name="Google Shape;125;p21"/>
          <p:cNvSpPr txBox="1"/>
          <p:nvPr>
            <p:ph idx="5" type="body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6" name="Google Shape;126;p21"/>
          <p:cNvSpPr txBox="1"/>
          <p:nvPr>
            <p:ph idx="6" type="body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7" name="Google Shape;127;p21"/>
          <p:cNvSpPr txBox="1"/>
          <p:nvPr>
            <p:ph idx="7" type="title"/>
          </p:nvPr>
        </p:nvSpPr>
        <p:spPr>
          <a:xfrm>
            <a:off x="6106025" y="142112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8" name="Google Shape;128;p21"/>
          <p:cNvSpPr txBox="1"/>
          <p:nvPr>
            <p:ph idx="8" type="title"/>
          </p:nvPr>
        </p:nvSpPr>
        <p:spPr>
          <a:xfrm>
            <a:off x="6106025" y="2657788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9" name="Google Shape;129;p21"/>
          <p:cNvSpPr txBox="1"/>
          <p:nvPr>
            <p:ph idx="9" type="title"/>
          </p:nvPr>
        </p:nvSpPr>
        <p:spPr>
          <a:xfrm>
            <a:off x="6106025" y="389447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pan">
  <p:cSld name="CUSTOM_7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oogle Shape;132;p22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" name="Google Shape;133;p22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" name="Google Shape;134;p22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>
            <p:ph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6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&amp; Key Results">
  <p:cSld name="CUSTOM_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>
            <a:off x="230900" y="15527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29800" y="2414133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229800" y="3275567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229800" y="41370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228600" y="1552700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2" type="subTitle"/>
          </p:nvPr>
        </p:nvSpPr>
        <p:spPr>
          <a:xfrm>
            <a:off x="228600" y="241413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3" type="subTitle"/>
          </p:nvPr>
        </p:nvSpPr>
        <p:spPr>
          <a:xfrm>
            <a:off x="228600" y="3275563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4" type="subTitle"/>
          </p:nvPr>
        </p:nvSpPr>
        <p:spPr>
          <a:xfrm>
            <a:off x="228600" y="413698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5" type="body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6" type="body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7" type="body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8" type="body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9" type="subTitle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3" type="subTitle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4" type="subTitle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5" type="subTitle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">
  <p:cSld name="CUSTOM_9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hannel Activation">
  <p:cSld name="CUSTOM_9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5"/>
          <p:cNvGrpSpPr/>
          <p:nvPr/>
        </p:nvGrpSpPr>
        <p:grpSpPr>
          <a:xfrm>
            <a:off x="4637287" y="1494264"/>
            <a:ext cx="4163582" cy="3311923"/>
            <a:chOff x="376350" y="1494264"/>
            <a:chExt cx="6291300" cy="3311923"/>
          </a:xfrm>
        </p:grpSpPr>
        <p:cxnSp>
          <p:nvCxnSpPr>
            <p:cNvPr id="167" name="Google Shape;167;p25"/>
            <p:cNvCxnSpPr/>
            <p:nvPr/>
          </p:nvCxnSpPr>
          <p:spPr>
            <a:xfrm>
              <a:off x="376350" y="1494264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5"/>
            <p:cNvCxnSpPr/>
            <p:nvPr/>
          </p:nvCxnSpPr>
          <p:spPr>
            <a:xfrm>
              <a:off x="376350" y="23178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5"/>
            <p:cNvCxnSpPr/>
            <p:nvPr/>
          </p:nvCxnSpPr>
          <p:spPr>
            <a:xfrm>
              <a:off x="376350" y="315022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5"/>
            <p:cNvCxnSpPr/>
            <p:nvPr/>
          </p:nvCxnSpPr>
          <p:spPr>
            <a:xfrm>
              <a:off x="376350" y="39825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5"/>
            <p:cNvCxnSpPr/>
            <p:nvPr/>
          </p:nvCxnSpPr>
          <p:spPr>
            <a:xfrm>
              <a:off x="376350" y="4806186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25"/>
          <p:cNvSpPr/>
          <p:nvPr/>
        </p:nvSpPr>
        <p:spPr>
          <a:xfrm rot="10800000">
            <a:off x="342900" y="1485525"/>
            <a:ext cx="6358200" cy="3329400"/>
          </a:xfrm>
          <a:prstGeom prst="trapezoid">
            <a:avLst>
              <a:gd fmla="val 5774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pSp>
        <p:nvGrpSpPr>
          <p:cNvPr id="174" name="Google Shape;174;p25"/>
          <p:cNvGrpSpPr/>
          <p:nvPr/>
        </p:nvGrpSpPr>
        <p:grpSpPr>
          <a:xfrm>
            <a:off x="342887" y="2317875"/>
            <a:ext cx="5878660" cy="1664700"/>
            <a:chOff x="376350" y="2317875"/>
            <a:chExt cx="5817000" cy="1664700"/>
          </a:xfrm>
        </p:grpSpPr>
        <p:cxnSp>
          <p:nvCxnSpPr>
            <p:cNvPr id="175" name="Google Shape;175;p25"/>
            <p:cNvCxnSpPr/>
            <p:nvPr/>
          </p:nvCxnSpPr>
          <p:spPr>
            <a:xfrm>
              <a:off x="376350" y="2317875"/>
              <a:ext cx="5817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5"/>
            <p:cNvCxnSpPr>
              <a:endCxn id="172" idx="1"/>
            </p:cNvCxnSpPr>
            <p:nvPr/>
          </p:nvCxnSpPr>
          <p:spPr>
            <a:xfrm>
              <a:off x="376374" y="3150225"/>
              <a:ext cx="5340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5"/>
            <p:cNvCxnSpPr/>
            <p:nvPr/>
          </p:nvCxnSpPr>
          <p:spPr>
            <a:xfrm>
              <a:off x="376350" y="3982575"/>
              <a:ext cx="4865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2630850" y="150300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2630850" y="2359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2630850" y="3142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2630850" y="399875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5" type="title"/>
          </p:nvPr>
        </p:nvSpPr>
        <p:spPr>
          <a:xfrm>
            <a:off x="6658275" y="1539825"/>
            <a:ext cx="2142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3" name="Google Shape;183;p25"/>
          <p:cNvSpPr txBox="1"/>
          <p:nvPr>
            <p:ph idx="6" type="title"/>
          </p:nvPr>
        </p:nvSpPr>
        <p:spPr>
          <a:xfrm>
            <a:off x="6156125" y="2372675"/>
            <a:ext cx="2644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5"/>
          <p:cNvSpPr txBox="1"/>
          <p:nvPr>
            <p:ph idx="7" type="title"/>
          </p:nvPr>
        </p:nvSpPr>
        <p:spPr>
          <a:xfrm>
            <a:off x="5724800" y="3197675"/>
            <a:ext cx="30759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25"/>
          <p:cNvSpPr txBox="1"/>
          <p:nvPr>
            <p:ph idx="8" type="title"/>
          </p:nvPr>
        </p:nvSpPr>
        <p:spPr>
          <a:xfrm>
            <a:off x="5229250" y="4051250"/>
            <a:ext cx="3571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634650" y="0"/>
            <a:ext cx="42807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0" name="Google Shape;190;p26"/>
          <p:cNvSpPr txBox="1"/>
          <p:nvPr>
            <p:ph idx="3" type="title"/>
          </p:nvPr>
        </p:nvSpPr>
        <p:spPr>
          <a:xfrm>
            <a:off x="0" y="3677475"/>
            <a:ext cx="24912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6079775" y="3835075"/>
            <a:ext cx="2835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2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534915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subTitle"/>
          </p:nvPr>
        </p:nvSpPr>
        <p:spPr>
          <a:xfrm>
            <a:off x="235575" y="3861200"/>
            <a:ext cx="28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3">
  <p:cSld name="CUSTOM_4"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23090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3" type="subTitle"/>
          </p:nvPr>
        </p:nvSpPr>
        <p:spPr>
          <a:xfrm>
            <a:off x="6063950" y="3083100"/>
            <a:ext cx="2857500" cy="18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17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30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cxnSp>
        <p:nvCxnSpPr>
          <p:cNvPr id="211" name="Google Shape;211;p30"/>
          <p:cNvCxnSpPr/>
          <p:nvPr/>
        </p:nvCxnSpPr>
        <p:spPr>
          <a:xfrm>
            <a:off x="228593" y="2547947"/>
            <a:ext cx="413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0"/>
          <p:cNvCxnSpPr/>
          <p:nvPr/>
        </p:nvCxnSpPr>
        <p:spPr>
          <a:xfrm>
            <a:off x="228593" y="3141710"/>
            <a:ext cx="4130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0"/>
          <p:cNvCxnSpPr/>
          <p:nvPr/>
        </p:nvCxnSpPr>
        <p:spPr>
          <a:xfrm>
            <a:off x="4787401" y="3156573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4787401" y="4383431"/>
            <a:ext cx="4128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4787401" y="2541925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0"/>
          <p:cNvCxnSpPr/>
          <p:nvPr/>
        </p:nvCxnSpPr>
        <p:spPr>
          <a:xfrm>
            <a:off x="4787401" y="3789668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4787387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229798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2286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3" type="subTitle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4" type="subTitle"/>
          </p:nvPr>
        </p:nvSpPr>
        <p:spPr>
          <a:xfrm>
            <a:off x="228600" y="1971750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30"/>
          <p:cNvSpPr txBox="1"/>
          <p:nvPr>
            <p:ph idx="5" type="subTitle"/>
          </p:nvPr>
        </p:nvSpPr>
        <p:spPr>
          <a:xfrm>
            <a:off x="236041" y="256537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30"/>
          <p:cNvSpPr txBox="1"/>
          <p:nvPr>
            <p:ph idx="6" type="title"/>
          </p:nvPr>
        </p:nvSpPr>
        <p:spPr>
          <a:xfrm>
            <a:off x="2438400" y="1981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7" type="title"/>
          </p:nvPr>
        </p:nvSpPr>
        <p:spPr>
          <a:xfrm>
            <a:off x="2438400" y="256537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8" type="subTitle"/>
          </p:nvPr>
        </p:nvSpPr>
        <p:spPr>
          <a:xfrm>
            <a:off x="243403" y="315912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9" type="title"/>
          </p:nvPr>
        </p:nvSpPr>
        <p:spPr>
          <a:xfrm>
            <a:off x="2445532" y="315912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3" type="subTitle"/>
          </p:nvPr>
        </p:nvSpPr>
        <p:spPr>
          <a:xfrm>
            <a:off x="4781550" y="195840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14" type="title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15" type="subTitle"/>
          </p:nvPr>
        </p:nvSpPr>
        <p:spPr>
          <a:xfrm>
            <a:off x="4781550" y="2552763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6" type="title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17" type="subTitle"/>
          </p:nvPr>
        </p:nvSpPr>
        <p:spPr>
          <a:xfrm>
            <a:off x="4781550" y="318895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8" type="title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9" type="subTitle"/>
          </p:nvPr>
        </p:nvSpPr>
        <p:spPr>
          <a:xfrm>
            <a:off x="4781550" y="38023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20" type="title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21" type="subTitle"/>
          </p:nvPr>
        </p:nvSpPr>
        <p:spPr>
          <a:xfrm>
            <a:off x="4781550" y="44055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22" type="title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31"/>
          <p:cNvCxnSpPr/>
          <p:nvPr/>
        </p:nvCxnSpPr>
        <p:spPr>
          <a:xfrm>
            <a:off x="230900" y="1913425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1"/>
          <p:cNvCxnSpPr/>
          <p:nvPr/>
        </p:nvCxnSpPr>
        <p:spPr>
          <a:xfrm>
            <a:off x="230900" y="2646088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1"/>
          <p:cNvCxnSpPr/>
          <p:nvPr/>
        </p:nvCxnSpPr>
        <p:spPr>
          <a:xfrm>
            <a:off x="230900" y="3378750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1"/>
          <p:cNvCxnSpPr/>
          <p:nvPr/>
        </p:nvCxnSpPr>
        <p:spPr>
          <a:xfrm>
            <a:off x="230900" y="4111413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1"/>
          <p:cNvCxnSpPr/>
          <p:nvPr/>
        </p:nvCxnSpPr>
        <p:spPr>
          <a:xfrm>
            <a:off x="230900" y="4844075"/>
            <a:ext cx="8684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1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2" type="title"/>
          </p:nvPr>
        </p:nvSpPr>
        <p:spPr>
          <a:xfrm>
            <a:off x="4514725" y="457200"/>
            <a:ext cx="44007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230900" y="41115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subTitle"/>
          </p:nvPr>
        </p:nvSpPr>
        <p:spPr>
          <a:xfrm>
            <a:off x="2532658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4" type="subTitle"/>
          </p:nvPr>
        </p:nvSpPr>
        <p:spPr>
          <a:xfrm>
            <a:off x="7138846" y="41115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5" type="subTitle"/>
          </p:nvPr>
        </p:nvSpPr>
        <p:spPr>
          <a:xfrm>
            <a:off x="4834417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6" type="subTitle"/>
          </p:nvPr>
        </p:nvSpPr>
        <p:spPr>
          <a:xfrm>
            <a:off x="228225" y="337877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7" type="subTitle"/>
          </p:nvPr>
        </p:nvSpPr>
        <p:spPr>
          <a:xfrm>
            <a:off x="2529983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8" type="subTitle"/>
          </p:nvPr>
        </p:nvSpPr>
        <p:spPr>
          <a:xfrm>
            <a:off x="7136175" y="337875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9" type="subTitle"/>
          </p:nvPr>
        </p:nvSpPr>
        <p:spPr>
          <a:xfrm>
            <a:off x="4831742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13" type="subTitle"/>
          </p:nvPr>
        </p:nvSpPr>
        <p:spPr>
          <a:xfrm>
            <a:off x="228225" y="26461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14" type="subTitle"/>
          </p:nvPr>
        </p:nvSpPr>
        <p:spPr>
          <a:xfrm>
            <a:off x="2529983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15" type="subTitle"/>
          </p:nvPr>
        </p:nvSpPr>
        <p:spPr>
          <a:xfrm>
            <a:off x="7136175" y="26461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16" type="subTitle"/>
          </p:nvPr>
        </p:nvSpPr>
        <p:spPr>
          <a:xfrm>
            <a:off x="4831742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17" type="subTitle"/>
          </p:nvPr>
        </p:nvSpPr>
        <p:spPr>
          <a:xfrm>
            <a:off x="228225" y="1913448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8" type="subTitle"/>
          </p:nvPr>
        </p:nvSpPr>
        <p:spPr>
          <a:xfrm>
            <a:off x="2529983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0" name="Google Shape;260;p31"/>
          <p:cNvSpPr txBox="1"/>
          <p:nvPr>
            <p:ph idx="19" type="subTitle"/>
          </p:nvPr>
        </p:nvSpPr>
        <p:spPr>
          <a:xfrm>
            <a:off x="7136175" y="1913425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20" type="subTitle"/>
          </p:nvPr>
        </p:nvSpPr>
        <p:spPr>
          <a:xfrm>
            <a:off x="4831742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5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2"/>
          <p:cNvCxnSpPr/>
          <p:nvPr/>
        </p:nvCxnSpPr>
        <p:spPr>
          <a:xfrm>
            <a:off x="2309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2309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2309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2"/>
          <p:cNvCxnSpPr/>
          <p:nvPr/>
        </p:nvCxnSpPr>
        <p:spPr>
          <a:xfrm>
            <a:off x="46373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2"/>
          <p:cNvCxnSpPr/>
          <p:nvPr/>
        </p:nvCxnSpPr>
        <p:spPr>
          <a:xfrm>
            <a:off x="46373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2"/>
          <p:cNvCxnSpPr/>
          <p:nvPr/>
        </p:nvCxnSpPr>
        <p:spPr>
          <a:xfrm>
            <a:off x="46373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2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239450" y="2568800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3" name="Google Shape;273;p32"/>
          <p:cNvSpPr txBox="1"/>
          <p:nvPr>
            <p:ph idx="2" type="subTitle"/>
          </p:nvPr>
        </p:nvSpPr>
        <p:spPr>
          <a:xfrm>
            <a:off x="239450" y="2825198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3" type="subTitle"/>
          </p:nvPr>
        </p:nvSpPr>
        <p:spPr>
          <a:xfrm>
            <a:off x="228600" y="3356450"/>
            <a:ext cx="42945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4" type="subTitle"/>
          </p:nvPr>
        </p:nvSpPr>
        <p:spPr>
          <a:xfrm>
            <a:off x="228600" y="3612828"/>
            <a:ext cx="4294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5" type="subTitle"/>
          </p:nvPr>
        </p:nvSpPr>
        <p:spPr>
          <a:xfrm>
            <a:off x="228600" y="4199325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6" type="subTitle"/>
          </p:nvPr>
        </p:nvSpPr>
        <p:spPr>
          <a:xfrm>
            <a:off x="228600" y="4455723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7" type="subTitle"/>
          </p:nvPr>
        </p:nvSpPr>
        <p:spPr>
          <a:xfrm>
            <a:off x="4637606" y="256880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9" name="Google Shape;279;p32"/>
          <p:cNvSpPr txBox="1"/>
          <p:nvPr>
            <p:ph idx="8" type="subTitle"/>
          </p:nvPr>
        </p:nvSpPr>
        <p:spPr>
          <a:xfrm>
            <a:off x="4637606" y="282519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9" type="subTitle"/>
          </p:nvPr>
        </p:nvSpPr>
        <p:spPr>
          <a:xfrm>
            <a:off x="4634650" y="335644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1" name="Google Shape;281;p32"/>
          <p:cNvSpPr txBox="1"/>
          <p:nvPr>
            <p:ph idx="13" type="subTitle"/>
          </p:nvPr>
        </p:nvSpPr>
        <p:spPr>
          <a:xfrm>
            <a:off x="4634650" y="361283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14" type="subTitle"/>
          </p:nvPr>
        </p:nvSpPr>
        <p:spPr>
          <a:xfrm>
            <a:off x="4634650" y="4199331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15" type="subTitle"/>
          </p:nvPr>
        </p:nvSpPr>
        <p:spPr>
          <a:xfrm>
            <a:off x="4634650" y="4455724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5" name="Google Shape;285;p32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86" name="Google Shape;286;p32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32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88" name="Google Shape;288;p3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9" name="Google Shape;289;p32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90" name="Google Shape;290;p32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291" name="Google Shape;291;p3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2" name="Google Shape;292;p32"/>
          <p:cNvSpPr txBox="1"/>
          <p:nvPr>
            <p:ph idx="16" type="subTitle"/>
          </p:nvPr>
        </p:nvSpPr>
        <p:spPr>
          <a:xfrm>
            <a:off x="227875" y="223475"/>
            <a:ext cx="883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17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18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33"/>
          <p:cNvCxnSpPr/>
          <p:nvPr/>
        </p:nvCxnSpPr>
        <p:spPr>
          <a:xfrm>
            <a:off x="230900" y="3460000"/>
            <a:ext cx="869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3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>
            <a:off x="1062075" y="2551350"/>
            <a:ext cx="7853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2" type="subTitle"/>
          </p:nvPr>
        </p:nvSpPr>
        <p:spPr>
          <a:xfrm>
            <a:off x="1062075" y="3891925"/>
            <a:ext cx="78531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ummaries">
  <p:cSld name="CUSTOM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34"/>
          <p:cNvGraphicFramePr/>
          <p:nvPr/>
        </p:nvGraphicFramePr>
        <p:xfrm>
          <a:off x="226300" y="30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3" name="Google Shape;303;p34"/>
          <p:cNvGraphicFramePr/>
          <p:nvPr/>
        </p:nvGraphicFramePr>
        <p:xfrm>
          <a:off x="226300" y="37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4" name="Google Shape;304;p34"/>
          <p:cNvGraphicFramePr/>
          <p:nvPr/>
        </p:nvGraphicFramePr>
        <p:xfrm>
          <a:off x="226300" y="44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5" name="Google Shape;305;p34"/>
          <p:cNvGraphicFramePr/>
          <p:nvPr/>
        </p:nvGraphicFramePr>
        <p:xfrm>
          <a:off x="226313" y="23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34"/>
          <p:cNvGraphicFramePr/>
          <p:nvPr/>
        </p:nvGraphicFramePr>
        <p:xfrm>
          <a:off x="226288" y="171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4"/>
          <p:cNvSpPr txBox="1"/>
          <p:nvPr>
            <p:ph idx="1" type="subTitle"/>
          </p:nvPr>
        </p:nvSpPr>
        <p:spPr>
          <a:xfrm>
            <a:off x="228600" y="17153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08" name="Google Shape;308;p34"/>
          <p:cNvSpPr txBox="1"/>
          <p:nvPr>
            <p:ph type="title"/>
          </p:nvPr>
        </p:nvSpPr>
        <p:spPr>
          <a:xfrm>
            <a:off x="3921508" y="17153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34"/>
          <p:cNvSpPr txBox="1"/>
          <p:nvPr>
            <p:ph idx="2" type="subTitle"/>
          </p:nvPr>
        </p:nvSpPr>
        <p:spPr>
          <a:xfrm>
            <a:off x="227388" y="23916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0" name="Google Shape;310;p34"/>
          <p:cNvSpPr txBox="1"/>
          <p:nvPr>
            <p:ph idx="3" type="title"/>
          </p:nvPr>
        </p:nvSpPr>
        <p:spPr>
          <a:xfrm>
            <a:off x="3920125" y="23916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34"/>
          <p:cNvSpPr txBox="1"/>
          <p:nvPr>
            <p:ph idx="4" type="subTitle"/>
          </p:nvPr>
        </p:nvSpPr>
        <p:spPr>
          <a:xfrm>
            <a:off x="227388" y="306790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5" type="title"/>
          </p:nvPr>
        </p:nvSpPr>
        <p:spPr>
          <a:xfrm>
            <a:off x="3920125" y="306790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3" name="Google Shape;313;p34"/>
          <p:cNvSpPr txBox="1"/>
          <p:nvPr>
            <p:ph idx="6" type="subTitle"/>
          </p:nvPr>
        </p:nvSpPr>
        <p:spPr>
          <a:xfrm>
            <a:off x="227388" y="37442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4" name="Google Shape;314;p34"/>
          <p:cNvSpPr txBox="1"/>
          <p:nvPr>
            <p:ph idx="7" type="title"/>
          </p:nvPr>
        </p:nvSpPr>
        <p:spPr>
          <a:xfrm>
            <a:off x="3920125" y="37442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34"/>
          <p:cNvSpPr txBox="1"/>
          <p:nvPr>
            <p:ph idx="8" type="subTitle"/>
          </p:nvPr>
        </p:nvSpPr>
        <p:spPr>
          <a:xfrm>
            <a:off x="227413" y="44204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9" type="title"/>
          </p:nvPr>
        </p:nvSpPr>
        <p:spPr>
          <a:xfrm>
            <a:off x="3920154" y="44204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4"/>
          <p:cNvSpPr txBox="1"/>
          <p:nvPr>
            <p:ph idx="13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ampaign">
  <p:cSld name="CUSTOM_1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1" name="Google Shape;321;p35"/>
          <p:cNvSpPr/>
          <p:nvPr/>
        </p:nvSpPr>
        <p:spPr>
          <a:xfrm>
            <a:off x="230900" y="2574574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229800" y="3174585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29800" y="3774596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229800" y="4374607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228600" y="2574574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2" type="subTitle"/>
          </p:nvPr>
        </p:nvSpPr>
        <p:spPr>
          <a:xfrm>
            <a:off x="228600" y="317458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228600" y="377459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subTitle"/>
          </p:nvPr>
        </p:nvSpPr>
        <p:spPr>
          <a:xfrm>
            <a:off x="228600" y="437459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4514725" y="257468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6" type="body"/>
          </p:nvPr>
        </p:nvSpPr>
        <p:spPr>
          <a:xfrm>
            <a:off x="4514725" y="317464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7" type="body"/>
          </p:nvPr>
        </p:nvSpPr>
        <p:spPr>
          <a:xfrm>
            <a:off x="4514725" y="377463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8" type="body"/>
          </p:nvPr>
        </p:nvSpPr>
        <p:spPr>
          <a:xfrm>
            <a:off x="4514725" y="4374625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35"/>
          <p:cNvSpPr/>
          <p:nvPr/>
        </p:nvSpPr>
        <p:spPr>
          <a:xfrm>
            <a:off x="232050" y="1374499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230950" y="1974510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5" name="Google Shape;335;p35"/>
          <p:cNvSpPr txBox="1"/>
          <p:nvPr>
            <p:ph idx="9" type="subTitle"/>
          </p:nvPr>
        </p:nvSpPr>
        <p:spPr>
          <a:xfrm>
            <a:off x="229750" y="1374499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13" type="subTitle"/>
          </p:nvPr>
        </p:nvSpPr>
        <p:spPr>
          <a:xfrm>
            <a:off x="229750" y="197451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14" type="body"/>
          </p:nvPr>
        </p:nvSpPr>
        <p:spPr>
          <a:xfrm>
            <a:off x="4515742" y="137460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35"/>
          <p:cNvSpPr txBox="1"/>
          <p:nvPr>
            <p:ph idx="15" type="body"/>
          </p:nvPr>
        </p:nvSpPr>
        <p:spPr>
          <a:xfrm>
            <a:off x="4515742" y="197456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9" name="Google Shape;33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s">
  <p:cSld name="CUSTOM_14"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3" name="Google Shape;343;p36"/>
          <p:cNvGrpSpPr/>
          <p:nvPr/>
        </p:nvGrpSpPr>
        <p:grpSpPr>
          <a:xfrm>
            <a:off x="228600" y="223475"/>
            <a:ext cx="1214500" cy="170400"/>
            <a:chOff x="304025" y="203375"/>
            <a:chExt cx="1214500" cy="170400"/>
          </a:xfrm>
        </p:grpSpPr>
        <p:sp>
          <p:nvSpPr>
            <p:cNvPr id="344" name="Google Shape;344;p36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45" name="Google Shape;345;p36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346" name="Google Shape;346;p3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7" name="Google Shape;347;p36"/>
          <p:cNvSpPr/>
          <p:nvPr/>
        </p:nvSpPr>
        <p:spPr>
          <a:xfrm>
            <a:off x="228600" y="223750"/>
            <a:ext cx="1214400" cy="16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1105800" y="223475"/>
            <a:ext cx="600" cy="17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6"/>
          <p:cNvSpPr txBox="1"/>
          <p:nvPr>
            <p:ph idx="1" type="subTitle"/>
          </p:nvPr>
        </p:nvSpPr>
        <p:spPr>
          <a:xfrm>
            <a:off x="228600" y="223475"/>
            <a:ext cx="877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2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">
  <p:cSld name="CUSTOM_2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228601" y="2289551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28601" y="3368687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228601" y="4447824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 txBox="1"/>
          <p:nvPr>
            <p:ph idx="1" type="subTitle"/>
          </p:nvPr>
        </p:nvSpPr>
        <p:spPr>
          <a:xfrm>
            <a:off x="473450" y="22894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2" type="body"/>
          </p:nvPr>
        </p:nvSpPr>
        <p:spPr>
          <a:xfrm>
            <a:off x="473450" y="25236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57" name="Google Shape;357;p37"/>
          <p:cNvSpPr txBox="1"/>
          <p:nvPr>
            <p:ph idx="3" type="subTitle"/>
          </p:nvPr>
        </p:nvSpPr>
        <p:spPr>
          <a:xfrm>
            <a:off x="473450" y="33686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4" type="body"/>
          </p:nvPr>
        </p:nvSpPr>
        <p:spPr>
          <a:xfrm>
            <a:off x="473450" y="36028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59" name="Google Shape;359;p37"/>
          <p:cNvSpPr txBox="1"/>
          <p:nvPr>
            <p:ph idx="5" type="subTitle"/>
          </p:nvPr>
        </p:nvSpPr>
        <p:spPr>
          <a:xfrm>
            <a:off x="473450" y="44478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6" type="body"/>
          </p:nvPr>
        </p:nvSpPr>
        <p:spPr>
          <a:xfrm>
            <a:off x="473450" y="46820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1" name="Google Shape;361;p37"/>
          <p:cNvSpPr/>
          <p:nvPr/>
        </p:nvSpPr>
        <p:spPr>
          <a:xfrm>
            <a:off x="4514726" y="2289626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4514726" y="3368762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4514726" y="4447899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 txBox="1"/>
          <p:nvPr>
            <p:ph idx="7" type="subTitle"/>
          </p:nvPr>
        </p:nvSpPr>
        <p:spPr>
          <a:xfrm>
            <a:off x="4759575" y="22895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5" name="Google Shape;365;p37"/>
          <p:cNvSpPr txBox="1"/>
          <p:nvPr>
            <p:ph idx="8" type="body"/>
          </p:nvPr>
        </p:nvSpPr>
        <p:spPr>
          <a:xfrm>
            <a:off x="4759575" y="25237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6" name="Google Shape;366;p37"/>
          <p:cNvSpPr txBox="1"/>
          <p:nvPr>
            <p:ph idx="9" type="subTitle"/>
          </p:nvPr>
        </p:nvSpPr>
        <p:spPr>
          <a:xfrm>
            <a:off x="4759575" y="33687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13" type="body"/>
          </p:nvPr>
        </p:nvSpPr>
        <p:spPr>
          <a:xfrm>
            <a:off x="4759575" y="36029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68" name="Google Shape;368;p37"/>
          <p:cNvSpPr txBox="1"/>
          <p:nvPr>
            <p:ph idx="14" type="subTitle"/>
          </p:nvPr>
        </p:nvSpPr>
        <p:spPr>
          <a:xfrm>
            <a:off x="4759575" y="44479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9" name="Google Shape;369;p37"/>
          <p:cNvSpPr txBox="1"/>
          <p:nvPr>
            <p:ph idx="15" type="body"/>
          </p:nvPr>
        </p:nvSpPr>
        <p:spPr>
          <a:xfrm>
            <a:off x="4759575" y="46821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370" name="Google Shape;370;p37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12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Key Takeaways">
  <p:cSld name="CUSTOM_12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39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7" name="Google Shape;377;p39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8" name="Google Shape;378;p39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3" name="Google Shape;383;p39"/>
          <p:cNvSpPr txBox="1"/>
          <p:nvPr>
            <p:ph idx="4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4" name="Google Shape;384;p39"/>
          <p:cNvSpPr txBox="1"/>
          <p:nvPr>
            <p:ph idx="5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6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39"/>
          <p:cNvSpPr txBox="1"/>
          <p:nvPr>
            <p:ph idx="7" type="title"/>
          </p:nvPr>
        </p:nvSpPr>
        <p:spPr>
          <a:xfrm>
            <a:off x="31630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39"/>
          <p:cNvSpPr txBox="1"/>
          <p:nvPr>
            <p:ph idx="8" type="title"/>
          </p:nvPr>
        </p:nvSpPr>
        <p:spPr>
          <a:xfrm>
            <a:off x="332085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8" name="Google Shape;388;p39"/>
          <p:cNvSpPr txBox="1"/>
          <p:nvPr>
            <p:ph idx="9" type="title"/>
          </p:nvPr>
        </p:nvSpPr>
        <p:spPr>
          <a:xfrm>
            <a:off x="6308328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89" name="Google Shape;389;p39"/>
          <p:cNvSpPr txBox="1"/>
          <p:nvPr>
            <p:ph idx="13" type="title"/>
          </p:nvPr>
        </p:nvSpPr>
        <p:spPr>
          <a:xfrm>
            <a:off x="5552275" y="457200"/>
            <a:ext cx="3368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Events">
  <p:cSld name="CUSTOM_3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230900" y="697875"/>
            <a:ext cx="44064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1" type="subTitle"/>
          </p:nvPr>
        </p:nvSpPr>
        <p:spPr>
          <a:xfrm>
            <a:off x="5943750" y="97390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4" name="Google Shape;394;p40"/>
          <p:cNvSpPr txBox="1"/>
          <p:nvPr>
            <p:ph idx="2" type="body"/>
          </p:nvPr>
        </p:nvSpPr>
        <p:spPr>
          <a:xfrm>
            <a:off x="5943750" y="120805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5" name="Google Shape;395;p40"/>
          <p:cNvSpPr txBox="1"/>
          <p:nvPr>
            <p:ph idx="3" type="subTitle"/>
          </p:nvPr>
        </p:nvSpPr>
        <p:spPr>
          <a:xfrm>
            <a:off x="5943750" y="205302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40"/>
          <p:cNvSpPr txBox="1"/>
          <p:nvPr>
            <p:ph idx="4" type="body"/>
          </p:nvPr>
        </p:nvSpPr>
        <p:spPr>
          <a:xfrm>
            <a:off x="5943750" y="228717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5" type="subTitle"/>
          </p:nvPr>
        </p:nvSpPr>
        <p:spPr>
          <a:xfrm>
            <a:off x="5943750" y="31321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6" type="body"/>
          </p:nvPr>
        </p:nvSpPr>
        <p:spPr>
          <a:xfrm>
            <a:off x="5943750" y="33663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0"/>
          <p:cNvSpPr txBox="1"/>
          <p:nvPr>
            <p:ph idx="7" type="subTitle"/>
          </p:nvPr>
        </p:nvSpPr>
        <p:spPr>
          <a:xfrm>
            <a:off x="5943750" y="42112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0" name="Google Shape;400;p40"/>
          <p:cNvSpPr txBox="1"/>
          <p:nvPr>
            <p:ph idx="8" type="body"/>
          </p:nvPr>
        </p:nvSpPr>
        <p:spPr>
          <a:xfrm>
            <a:off x="5943750" y="44454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40"/>
          <p:cNvSpPr txBox="1"/>
          <p:nvPr>
            <p:ph idx="9" type="subTitle"/>
          </p:nvPr>
        </p:nvSpPr>
        <p:spPr>
          <a:xfrm>
            <a:off x="227975" y="2744325"/>
            <a:ext cx="35721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" name="Google Shape;402;p40"/>
          <p:cNvSpPr txBox="1"/>
          <p:nvPr>
            <p:ph idx="13" type="body"/>
          </p:nvPr>
        </p:nvSpPr>
        <p:spPr>
          <a:xfrm>
            <a:off x="227875" y="3458750"/>
            <a:ext cx="4287000" cy="14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3" name="Google Shape;40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_1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idx="1" type="subTitle"/>
          </p:nvPr>
        </p:nvSpPr>
        <p:spPr>
          <a:xfrm>
            <a:off x="8520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6" name="Google Shape;406;p41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7" name="Google Shape;407;p41"/>
          <p:cNvSpPr txBox="1"/>
          <p:nvPr>
            <p:ph idx="2" type="subTitle"/>
          </p:nvPr>
        </p:nvSpPr>
        <p:spPr>
          <a:xfrm>
            <a:off x="304682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8" name="Google Shape;408;p41"/>
          <p:cNvSpPr txBox="1"/>
          <p:nvPr>
            <p:ph idx="3" type="subTitle"/>
          </p:nvPr>
        </p:nvSpPr>
        <p:spPr>
          <a:xfrm>
            <a:off x="51698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41"/>
          <p:cNvSpPr txBox="1"/>
          <p:nvPr>
            <p:ph idx="4" type="subTitle"/>
          </p:nvPr>
        </p:nvSpPr>
        <p:spPr>
          <a:xfrm>
            <a:off x="8520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0" name="Google Shape;410;p41"/>
          <p:cNvSpPr txBox="1"/>
          <p:nvPr>
            <p:ph idx="5" type="subTitle"/>
          </p:nvPr>
        </p:nvSpPr>
        <p:spPr>
          <a:xfrm>
            <a:off x="304682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1" name="Google Shape;411;p41"/>
          <p:cNvSpPr txBox="1"/>
          <p:nvPr>
            <p:ph idx="6" type="subTitle"/>
          </p:nvPr>
        </p:nvSpPr>
        <p:spPr>
          <a:xfrm>
            <a:off x="51698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2" name="Google Shape;412;p41"/>
          <p:cNvSpPr txBox="1"/>
          <p:nvPr>
            <p:ph idx="7" type="subTitle"/>
          </p:nvPr>
        </p:nvSpPr>
        <p:spPr>
          <a:xfrm>
            <a:off x="19614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3" name="Google Shape;413;p41"/>
          <p:cNvSpPr txBox="1"/>
          <p:nvPr>
            <p:ph idx="8" type="subTitle"/>
          </p:nvPr>
        </p:nvSpPr>
        <p:spPr>
          <a:xfrm>
            <a:off x="415617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4" name="Google Shape;414;p41"/>
          <p:cNvSpPr txBox="1"/>
          <p:nvPr>
            <p:ph idx="9" type="subTitle"/>
          </p:nvPr>
        </p:nvSpPr>
        <p:spPr>
          <a:xfrm>
            <a:off x="62792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Plan Roadmap">
  <p:cSld name="CUSTOM_10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230900" y="457200"/>
            <a:ext cx="714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18" name="Google Shape;41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 &amp; Opportunity">
  <p:cSld name="CUSTOM_15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421" name="Google Shape;421;p43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cxnSp>
        <p:nvCxnSpPr>
          <p:cNvPr id="422" name="Google Shape;422;p43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43"/>
          <p:cNvSpPr txBox="1"/>
          <p:nvPr>
            <p:ph idx="1" type="subTitle"/>
          </p:nvPr>
        </p:nvSpPr>
        <p:spPr>
          <a:xfrm>
            <a:off x="1422025" y="16589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4" name="Google Shape;424;p43"/>
          <p:cNvSpPr txBox="1"/>
          <p:nvPr>
            <p:ph idx="3" type="subTitle"/>
          </p:nvPr>
        </p:nvSpPr>
        <p:spPr>
          <a:xfrm>
            <a:off x="227092" y="16589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5" name="Google Shape;425;p43"/>
          <p:cNvSpPr txBox="1"/>
          <p:nvPr>
            <p:ph idx="4" type="subTitle"/>
          </p:nvPr>
        </p:nvSpPr>
        <p:spPr>
          <a:xfrm>
            <a:off x="1420700" y="24465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6" name="Google Shape;426;p43"/>
          <p:cNvSpPr txBox="1"/>
          <p:nvPr>
            <p:ph idx="5" type="subTitle"/>
          </p:nvPr>
        </p:nvSpPr>
        <p:spPr>
          <a:xfrm>
            <a:off x="225780" y="2446488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7" name="Google Shape;427;p43"/>
          <p:cNvSpPr txBox="1"/>
          <p:nvPr>
            <p:ph idx="6" type="subTitle"/>
          </p:nvPr>
        </p:nvSpPr>
        <p:spPr>
          <a:xfrm>
            <a:off x="1417850" y="3234225"/>
            <a:ext cx="30699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28" name="Google Shape;428;p43"/>
          <p:cNvSpPr txBox="1"/>
          <p:nvPr>
            <p:ph idx="7" type="subTitle"/>
          </p:nvPr>
        </p:nvSpPr>
        <p:spPr>
          <a:xfrm>
            <a:off x="2229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9" name="Google Shape;429;p43"/>
          <p:cNvSpPr txBox="1"/>
          <p:nvPr>
            <p:ph idx="8" type="subTitle"/>
          </p:nvPr>
        </p:nvSpPr>
        <p:spPr>
          <a:xfrm>
            <a:off x="14178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0" name="Google Shape;430;p43"/>
          <p:cNvSpPr txBox="1"/>
          <p:nvPr>
            <p:ph idx="9" type="subTitle"/>
          </p:nvPr>
        </p:nvSpPr>
        <p:spPr>
          <a:xfrm>
            <a:off x="2229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" name="Google Shape;431;p43"/>
          <p:cNvSpPr txBox="1"/>
          <p:nvPr>
            <p:ph idx="13" type="subTitle"/>
          </p:nvPr>
        </p:nvSpPr>
        <p:spPr>
          <a:xfrm>
            <a:off x="5832225" y="16598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2" name="Google Shape;432;p43"/>
          <p:cNvSpPr txBox="1"/>
          <p:nvPr>
            <p:ph idx="14" type="subTitle"/>
          </p:nvPr>
        </p:nvSpPr>
        <p:spPr>
          <a:xfrm>
            <a:off x="4637292" y="165980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3" name="Google Shape;433;p43"/>
          <p:cNvSpPr txBox="1"/>
          <p:nvPr>
            <p:ph idx="15" type="subTitle"/>
          </p:nvPr>
        </p:nvSpPr>
        <p:spPr>
          <a:xfrm>
            <a:off x="5832225" y="244605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16" type="subTitle"/>
          </p:nvPr>
        </p:nvSpPr>
        <p:spPr>
          <a:xfrm>
            <a:off x="4637292" y="244605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5" name="Google Shape;435;p43"/>
          <p:cNvSpPr txBox="1"/>
          <p:nvPr>
            <p:ph idx="17" type="subTitle"/>
          </p:nvPr>
        </p:nvSpPr>
        <p:spPr>
          <a:xfrm>
            <a:off x="5824250" y="32342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6" name="Google Shape;436;p43"/>
          <p:cNvSpPr txBox="1"/>
          <p:nvPr>
            <p:ph idx="18" type="subTitle"/>
          </p:nvPr>
        </p:nvSpPr>
        <p:spPr>
          <a:xfrm>
            <a:off x="46293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7" name="Google Shape;437;p43"/>
          <p:cNvSpPr txBox="1"/>
          <p:nvPr>
            <p:ph idx="19" type="subTitle"/>
          </p:nvPr>
        </p:nvSpPr>
        <p:spPr>
          <a:xfrm>
            <a:off x="58242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idx="20" type="subTitle"/>
          </p:nvPr>
        </p:nvSpPr>
        <p:spPr>
          <a:xfrm>
            <a:off x="46293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9" name="Google Shape;43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 / Weekly">
  <p:cSld name="CUSTOM_16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44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2" name="Google Shape;442;p44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3" name="Google Shape;443;p44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{641B2E95-82DB-4EA5-9DEC-8E7D780DB83A}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p44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45" name="Google Shape;445;p44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6" name="Google Shape;446;p44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7" name="Google Shape;447;p44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48" name="Google Shape;448;p44"/>
          <p:cNvSpPr txBox="1"/>
          <p:nvPr>
            <p:ph idx="4" type="body"/>
          </p:nvPr>
        </p:nvSpPr>
        <p:spPr>
          <a:xfrm>
            <a:off x="3376187" y="142097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49" name="Google Shape;449;p44"/>
          <p:cNvSpPr txBox="1"/>
          <p:nvPr>
            <p:ph idx="5" type="body"/>
          </p:nvPr>
        </p:nvSpPr>
        <p:spPr>
          <a:xfrm>
            <a:off x="3376187" y="2657788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50" name="Google Shape;450;p44"/>
          <p:cNvSpPr txBox="1"/>
          <p:nvPr>
            <p:ph idx="6" type="body"/>
          </p:nvPr>
        </p:nvSpPr>
        <p:spPr>
          <a:xfrm>
            <a:off x="3375950" y="389452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51" name="Google Shape;45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elease">
  <p:cSld name="CUSTOM_13"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230900" y="457200"/>
            <a:ext cx="49983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 Appendix">
  <p:cSld name="CUSTOM_1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9" name="Google Shape;459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0" name="Google Shape;4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82" name="Google Shape;48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6" name="Google Shape;486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91" name="Google Shape;49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0" name="Google Shape;5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5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5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5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5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5" name="Google Shape;515;p6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7" name="Google Shape;517;p6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6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2" name="Google Shape;522;p6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3" name="Google Shape;523;p6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4" name="Google Shape;524;p6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5" name="Google Shape;525;p6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6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6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6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1" name="Google Shape;531;p6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2" name="Google Shape;532;p6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3" name="Google Shape;533;p6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4" name="Google Shape;534;p6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5" name="Google Shape;535;p6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6" name="Google Shape;536;p6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6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8" name="Google Shape;538;p6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41" name="Google Shape;54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5" name="Google Shape;545;p6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6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50" name="Google Shape;550;p6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1" name="Google Shape;551;p6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4" name="Google Shape;554;p6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7" name="Google Shape;557;p6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2" name="Google Shape;562;p6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3" name="Google Shape;563;p6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6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6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6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6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6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6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76" name="Google Shape;576;p6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6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6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457200"/>
            <a:ext cx="51207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3180525"/>
            <a:ext cx="8686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99">
          <p15:clr>
            <a:srgbClr val="E46962"/>
          </p15:clr>
        </p15:guide>
        <p15:guide id="2" pos="3744">
          <p15:clr>
            <a:srgbClr val="E46962"/>
          </p15:clr>
        </p15:guide>
        <p15:guide id="3" pos="144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816">
          <p15:clr>
            <a:srgbClr val="E46962"/>
          </p15:clr>
        </p15:guide>
        <p15:guide id="20" pos="4194">
          <p15:clr>
            <a:srgbClr val="E46962"/>
          </p15:clr>
        </p15:guide>
        <p15:guide id="21" pos="4270">
          <p15:clr>
            <a:srgbClr val="E46962"/>
          </p15:clr>
        </p15:guide>
        <p15:guide id="22" pos="4644">
          <p15:clr>
            <a:srgbClr val="E46962"/>
          </p15:clr>
        </p15:guide>
        <p15:guide id="23" pos="4720">
          <p15:clr>
            <a:srgbClr val="E46962"/>
          </p15:clr>
        </p15:guide>
        <p15:guide id="24" pos="5094">
          <p15:clr>
            <a:srgbClr val="E46962"/>
          </p15:clr>
        </p15:guide>
        <p15:guide id="25" pos="5170">
          <p15:clr>
            <a:srgbClr val="E46962"/>
          </p15:clr>
        </p15:guide>
        <p15:guide id="26" pos="5544">
          <p15:clr>
            <a:srgbClr val="E46962"/>
          </p15:clr>
        </p15:guide>
        <p15:guide id="27" pos="5616">
          <p15:clr>
            <a:srgbClr val="E46962"/>
          </p15:clr>
        </p15:guide>
        <p15:guide id="28" orient="horz" pos="141">
          <p15:clr>
            <a:srgbClr val="E46962"/>
          </p15:clr>
        </p15:guide>
        <p15:guide id="29" orient="horz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eed.edu/es/assets/ES300-2018-project-Green-Infrastructure-Distribution-FINAL.pdf" TargetMode="External"/><Relationship Id="rId4" Type="http://schemas.openxmlformats.org/officeDocument/2006/relationships/hyperlink" Target="https://www.reed.edu/es/assets/ES300-2018-project-Green-Infrastructure-Distribution-FINAL.pdf" TargetMode="External"/><Relationship Id="rId9" Type="http://schemas.openxmlformats.org/officeDocument/2006/relationships/hyperlink" Target="https://waterwatch.usgs.gov/?m=real&amp;r=or" TargetMode="External"/><Relationship Id="rId5" Type="http://schemas.openxmlformats.org/officeDocument/2006/relationships/hyperlink" Target="https://www.reed.edu/es/assets/ES300-2018-project-Green-Infrastructure-Distribution-FINAL.pdf" TargetMode="External"/><Relationship Id="rId6" Type="http://schemas.openxmlformats.org/officeDocument/2006/relationships/hyperlink" Target="https://www.portland.gov/bes/stormwater/about-green-streets" TargetMode="External"/><Relationship Id="rId7" Type="http://schemas.openxmlformats.org/officeDocument/2006/relationships/hyperlink" Target="https://www.portland.gov/bes/stormwater/about-green-streets" TargetMode="External"/><Relationship Id="rId8" Type="http://schemas.openxmlformats.org/officeDocument/2006/relationships/hyperlink" Target="https://www.portland.gov/bes/stormwater/about-green-streets" TargetMode="External"/><Relationship Id="rId11" Type="http://schemas.openxmlformats.org/officeDocument/2006/relationships/hyperlink" Target="https://waterwatch.usgs.gov/?m=real&amp;r=or" TargetMode="External"/><Relationship Id="rId10" Type="http://schemas.openxmlformats.org/officeDocument/2006/relationships/hyperlink" Target="https://waterwatch.usgs.gov/?m=real&amp;r=or" TargetMode="External"/><Relationship Id="rId13" Type="http://schemas.openxmlformats.org/officeDocument/2006/relationships/hyperlink" Target="https://www.mrlc.gov/data?f%5B0%5D=category%3AFractional%20Impervious%20Surface" TargetMode="External"/><Relationship Id="rId12" Type="http://schemas.openxmlformats.org/officeDocument/2006/relationships/hyperlink" Target="https://www.mrlc.gov/data?f%5B0%5D=category%3AFractional%20Impervious%20Surface" TargetMode="External"/><Relationship Id="rId15" Type="http://schemas.openxmlformats.org/officeDocument/2006/relationships/hyperlink" Target="https://waterwatch.usgs.gov/new/index.php?st=willamette+river&amp;search.x=11&amp;search.y=7&amp;id=wwlmap_viewer&amp;xft=0&amp;choose=&amp;ssonly=1&amp;sspopup=0&amp;snmfb=0&amp;mt=real&amp;mcf=jsontile" TargetMode="External"/><Relationship Id="rId14" Type="http://schemas.openxmlformats.org/officeDocument/2006/relationships/hyperlink" Target="https://www.mrlc.gov/data?f%5B0%5D=category%3AFractional%20Impervious%20Surface" TargetMode="External"/><Relationship Id="rId17" Type="http://schemas.openxmlformats.org/officeDocument/2006/relationships/hyperlink" Target="https://waterwatch.usgs.gov/new/index.php?st=willamette+river&amp;search.x=11&amp;search.y=7&amp;id=wwlmap_viewer&amp;xft=0&amp;choose=&amp;ssonly=1&amp;sspopup=0&amp;snmfb=0&amp;mt=real&amp;mcf=jsontile" TargetMode="External"/><Relationship Id="rId16" Type="http://schemas.openxmlformats.org/officeDocument/2006/relationships/hyperlink" Target="https://waterwatch.usgs.gov/new/index.php?st=willamette+river&amp;search.x=11&amp;search.y=7&amp;id=wwlmap_viewer&amp;xft=0&amp;choose=&amp;ssonly=1&amp;sspopup=0&amp;snmfb=0&amp;mt=real&amp;mcf=jsontile" TargetMode="External"/><Relationship Id="rId19" Type="http://schemas.openxmlformats.org/officeDocument/2006/relationships/hyperlink" Target="https://or.water.usgs.gov/non-usgs/bes/" TargetMode="External"/><Relationship Id="rId18" Type="http://schemas.openxmlformats.org/officeDocument/2006/relationships/hyperlink" Target="https://or.water.usgs.gov/non-usgs/be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kyline of Portland, Oregon (Provided by Getty Images)"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8"/>
          <p:cNvSpPr txBox="1"/>
          <p:nvPr/>
        </p:nvSpPr>
        <p:spPr>
          <a:xfrm>
            <a:off x="347250" y="2680175"/>
            <a:ext cx="8449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Green </a:t>
            </a:r>
            <a:r>
              <a:rPr lang="en" sz="3700">
                <a:solidFill>
                  <a:schemeClr val="lt1"/>
                </a:solidFill>
              </a:rPr>
              <a:t>Infrastructure</a:t>
            </a:r>
            <a:r>
              <a:rPr lang="en" sz="3700">
                <a:solidFill>
                  <a:schemeClr val="lt1"/>
                </a:solidFill>
              </a:rPr>
              <a:t> in Portland: Green Washing or Sustainable Practice?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By: Nick Beegle &amp; Sean Pearson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77" title="rbiperye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01" y="487319"/>
            <a:ext cx="6813700" cy="416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78" title="3dayfl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75" y="206803"/>
            <a:ext cx="7558899" cy="472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9"/>
          <p:cNvSpPr txBox="1"/>
          <p:nvPr>
            <p:ph type="title"/>
          </p:nvPr>
        </p:nvSpPr>
        <p:spPr>
          <a:xfrm>
            <a:off x="230900" y="457200"/>
            <a:ext cx="8247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Green </a:t>
            </a:r>
            <a:r>
              <a:rPr lang="en"/>
              <a:t>Infrastructure</a:t>
            </a:r>
            <a:r>
              <a:rPr lang="en"/>
              <a:t> Effective</a:t>
            </a:r>
            <a:endParaRPr/>
          </a:p>
        </p:txBody>
      </p:sp>
      <p:sp>
        <p:nvSpPr>
          <p:cNvPr id="695" name="Google Shape;695;p79"/>
          <p:cNvSpPr txBox="1"/>
          <p:nvPr>
            <p:ph idx="9" type="subTitle"/>
          </p:nvPr>
        </p:nvSpPr>
        <p:spPr>
          <a:xfrm>
            <a:off x="230900" y="1204044"/>
            <a:ext cx="8478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Partially: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Average stream flashiness decreased.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But extreme runoff events occurred after installation - meaning GI may not fully mitigate heavy rainfall events.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Challenges We Faced: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Our gauge was near the confluence with the </a:t>
            </a:r>
            <a:r>
              <a:rPr b="0" lang="en" sz="1700"/>
              <a:t>Columbia</a:t>
            </a:r>
            <a:r>
              <a:rPr b="0" lang="en" sz="1700"/>
              <a:t> River so our AOI was nested in a much larger watershed.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Many factors can </a:t>
            </a:r>
            <a:r>
              <a:rPr b="0" lang="en" sz="1700"/>
              <a:t>affect</a:t>
            </a:r>
            <a:r>
              <a:rPr b="0" lang="en" sz="1700"/>
              <a:t> flashiness.</a:t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Why it’s still worth it: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Provides flood risk reduction, even if it is modest.</a:t>
            </a:r>
            <a:endParaRPr b="0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0" lang="en" sz="1700"/>
              <a:t>Adds green space which improves urban livability and supports biodiversity.</a:t>
            </a:r>
            <a:endParaRPr b="0"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0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701" name="Google Shape;701;p80"/>
          <p:cNvSpPr txBox="1"/>
          <p:nvPr/>
        </p:nvSpPr>
        <p:spPr>
          <a:xfrm>
            <a:off x="440550" y="1330850"/>
            <a:ext cx="8118900" cy="3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Reed College Environmental Studies Program. (2018).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Green Infrastructure Distribution in Portland, Oregon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(Final report).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https://www.reed.edu/es/assets/ES300-2018-project-Green-Infrastructure-Distribution-FINAL.pdf</a:t>
            </a:r>
            <a:b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City of Portland Bureau of Environmental Services. (n.d.).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About Green Streets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https://www.portland.gov/bes/stormwater/about-green-streets</a:t>
            </a:r>
            <a:b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U.S. Geological Survey. (n.d.).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WaterWatch – Streamflow Conditions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https://waterwatch.usgs.gov/?m=real&amp;r=or</a:t>
            </a:r>
            <a:b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Multi-Resolution Land Characteristics Consortium. (n.d.).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Fractional Impervious Surface Data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https://www.mrlc.gov/data?f%5B0%5D=category%3AFractional%20Impervious%20Surface</a:t>
            </a:r>
            <a:b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U.S. Geological Survey. (n.d.).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WaterWatch – Willamette River Basin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https://waterwatch.usgs.gov/new/index.php?st=willamette+river&amp;search.x=11&amp;search.y=7&amp;id=wwlmap_viewer&amp;xft=0&amp;choose=&amp;ssonly=1&amp;sspopup=0&amp;snmfb=0&amp;mt=real&amp;mcf=jsontile</a:t>
            </a:r>
            <a:b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U.S. Geological Survey &amp; Portland Bureau of Environmental Services. (n.d.). </a:t>
            </a:r>
            <a:r>
              <a:rPr i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Portland Non-USGS Stream Gages</a:t>
            </a:r>
            <a:r>
              <a:rPr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https://or.water.usgs.gov/non-usgs/bes/</a:t>
            </a:r>
            <a:endParaRPr sz="11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69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592" name="Google Shape;592;p69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69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594" name="Google Shape;594;p6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5" name="Google Shape;595;p69"/>
          <p:cNvSpPr txBox="1"/>
          <p:nvPr/>
        </p:nvSpPr>
        <p:spPr>
          <a:xfrm>
            <a:off x="405950" y="292925"/>
            <a:ext cx="8130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What is Green Infrastructure?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6" name="Google Shape;596;p69"/>
          <p:cNvSpPr txBox="1"/>
          <p:nvPr/>
        </p:nvSpPr>
        <p:spPr>
          <a:xfrm>
            <a:off x="942150" y="938825"/>
            <a:ext cx="783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 network of natural or semi-natural water management systems designed to provide environmental, social, and economic benefits.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7" name="Google Shape;597;p69"/>
          <p:cNvSpPr txBox="1"/>
          <p:nvPr/>
        </p:nvSpPr>
        <p:spPr>
          <a:xfrm>
            <a:off x="405950" y="1770125"/>
            <a:ext cx="2975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Examples in Portland: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8" name="Google Shape;598;p69"/>
          <p:cNvSpPr txBox="1"/>
          <p:nvPr/>
        </p:nvSpPr>
        <p:spPr>
          <a:xfrm>
            <a:off x="371350" y="2576375"/>
            <a:ext cx="236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Bioswales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9" name="Google Shape;599;p69"/>
          <p:cNvSpPr txBox="1"/>
          <p:nvPr/>
        </p:nvSpPr>
        <p:spPr>
          <a:xfrm>
            <a:off x="3369800" y="2576375"/>
            <a:ext cx="2398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Eco-roofs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0" name="Google Shape;600;p69"/>
          <p:cNvSpPr txBox="1"/>
          <p:nvPr/>
        </p:nvSpPr>
        <p:spPr>
          <a:xfrm>
            <a:off x="6356725" y="2576375"/>
            <a:ext cx="2364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Mitigation Banks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01" name="Google Shape;601;p69" title="bioswa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0" y="3061475"/>
            <a:ext cx="2557626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9" title="eco roof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200" y="3061475"/>
            <a:ext cx="2557600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9" title="mitigation bank.jf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625" y="3061475"/>
            <a:ext cx="2557600" cy="18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"/>
          <p:cNvSpPr txBox="1"/>
          <p:nvPr/>
        </p:nvSpPr>
        <p:spPr>
          <a:xfrm>
            <a:off x="290625" y="292925"/>
            <a:ext cx="85104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One Reason Green Infrastructure Important!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9" name="Google Shape;609;p70"/>
          <p:cNvSpPr txBox="1"/>
          <p:nvPr/>
        </p:nvSpPr>
        <p:spPr>
          <a:xfrm>
            <a:off x="313675" y="1180925"/>
            <a:ext cx="45828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Reduces Flood Risks</a:t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●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Portland is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bordered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by two rivers, the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Columbia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and Willamette.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●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56.7% of properties are considered high risk for flooding within 30 years.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●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An increase in Green Infrastructure increases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permeable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surfaces, storing &amp; slowing water.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10" name="Google Shape;610;p70" title="floo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400" y="1769100"/>
            <a:ext cx="3763599" cy="25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"/>
          <p:cNvSpPr txBox="1"/>
          <p:nvPr>
            <p:ph idx="1" type="subTitle"/>
          </p:nvPr>
        </p:nvSpPr>
        <p:spPr>
          <a:xfrm>
            <a:off x="852075" y="1823239"/>
            <a:ext cx="20889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Streets Pilot</a:t>
            </a:r>
            <a:endParaRPr/>
          </a:p>
        </p:txBody>
      </p:sp>
      <p:sp>
        <p:nvSpPr>
          <p:cNvPr id="616" name="Google Shape;616;p71"/>
          <p:cNvSpPr txBox="1"/>
          <p:nvPr>
            <p:ph type="title"/>
          </p:nvPr>
        </p:nvSpPr>
        <p:spPr>
          <a:xfrm>
            <a:off x="228600" y="223475"/>
            <a:ext cx="845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 Green </a:t>
            </a:r>
            <a:r>
              <a:rPr lang="en"/>
              <a:t>Infrastructure</a:t>
            </a:r>
            <a:r>
              <a:rPr lang="en"/>
              <a:t> History</a:t>
            </a:r>
            <a:endParaRPr/>
          </a:p>
        </p:txBody>
      </p:sp>
      <p:sp>
        <p:nvSpPr>
          <p:cNvPr id="617" name="Google Shape;617;p71"/>
          <p:cNvSpPr txBox="1"/>
          <p:nvPr>
            <p:ph idx="2" type="subTitle"/>
          </p:nvPr>
        </p:nvSpPr>
        <p:spPr>
          <a:xfrm>
            <a:off x="3046825" y="1823239"/>
            <a:ext cx="20889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 Phase 2</a:t>
            </a:r>
            <a:endParaRPr/>
          </a:p>
        </p:txBody>
      </p:sp>
      <p:sp>
        <p:nvSpPr>
          <p:cNvPr id="618" name="Google Shape;618;p71"/>
          <p:cNvSpPr txBox="1"/>
          <p:nvPr>
            <p:ph idx="3" type="subTitle"/>
          </p:nvPr>
        </p:nvSpPr>
        <p:spPr>
          <a:xfrm>
            <a:off x="5169875" y="1823239"/>
            <a:ext cx="20889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410 Eco-Roofs Created</a:t>
            </a:r>
            <a:endParaRPr/>
          </a:p>
        </p:txBody>
      </p:sp>
      <p:sp>
        <p:nvSpPr>
          <p:cNvPr id="619" name="Google Shape;619;p71"/>
          <p:cNvSpPr txBox="1"/>
          <p:nvPr>
            <p:ph idx="4294967295" type="subTitle"/>
          </p:nvPr>
        </p:nvSpPr>
        <p:spPr>
          <a:xfrm>
            <a:off x="4156175" y="3450744"/>
            <a:ext cx="208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Plan</a:t>
            </a:r>
            <a:endParaRPr/>
          </a:p>
        </p:txBody>
      </p:sp>
      <p:sp>
        <p:nvSpPr>
          <p:cNvPr id="620" name="Google Shape;620;p71"/>
          <p:cNvSpPr txBox="1"/>
          <p:nvPr>
            <p:ph idx="4294967295" type="subTitle"/>
          </p:nvPr>
        </p:nvSpPr>
        <p:spPr>
          <a:xfrm>
            <a:off x="6279225" y="3450744"/>
            <a:ext cx="208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Delivered</a:t>
            </a:r>
            <a:endParaRPr/>
          </a:p>
        </p:txBody>
      </p:sp>
      <p:sp>
        <p:nvSpPr>
          <p:cNvPr id="621" name="Google Shape;621;p71"/>
          <p:cNvSpPr txBox="1"/>
          <p:nvPr>
            <p:ph idx="4" type="subTitle"/>
          </p:nvPr>
        </p:nvSpPr>
        <p:spPr>
          <a:xfrm>
            <a:off x="852075" y="1319100"/>
            <a:ext cx="2088900" cy="6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2003</a:t>
            </a:r>
            <a:endParaRPr/>
          </a:p>
        </p:txBody>
      </p:sp>
      <p:sp>
        <p:nvSpPr>
          <p:cNvPr id="622" name="Google Shape;622;p71"/>
          <p:cNvSpPr txBox="1"/>
          <p:nvPr>
            <p:ph idx="5" type="subTitle"/>
          </p:nvPr>
        </p:nvSpPr>
        <p:spPr>
          <a:xfrm>
            <a:off x="3046825" y="1319199"/>
            <a:ext cx="2088900" cy="6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2006</a:t>
            </a:r>
            <a:endParaRPr/>
          </a:p>
        </p:txBody>
      </p:sp>
      <p:sp>
        <p:nvSpPr>
          <p:cNvPr id="623" name="Google Shape;623;p71"/>
          <p:cNvSpPr txBox="1"/>
          <p:nvPr>
            <p:ph idx="6" type="subTitle"/>
          </p:nvPr>
        </p:nvSpPr>
        <p:spPr>
          <a:xfrm>
            <a:off x="5169875" y="1319200"/>
            <a:ext cx="2088900" cy="6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</a:t>
            </a:r>
            <a:endParaRPr/>
          </a:p>
        </p:txBody>
      </p:sp>
      <p:sp>
        <p:nvSpPr>
          <p:cNvPr id="624" name="Google Shape;624;p71"/>
          <p:cNvSpPr txBox="1"/>
          <p:nvPr>
            <p:ph idx="7" type="subTitle"/>
          </p:nvPr>
        </p:nvSpPr>
        <p:spPr>
          <a:xfrm>
            <a:off x="1961425" y="3735654"/>
            <a:ext cx="20889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2005</a:t>
            </a:r>
            <a:endParaRPr/>
          </a:p>
        </p:txBody>
      </p:sp>
      <p:sp>
        <p:nvSpPr>
          <p:cNvPr id="625" name="Google Shape;625;p71"/>
          <p:cNvSpPr txBox="1"/>
          <p:nvPr>
            <p:ph idx="8" type="subTitle"/>
          </p:nvPr>
        </p:nvSpPr>
        <p:spPr>
          <a:xfrm>
            <a:off x="4156175" y="3735651"/>
            <a:ext cx="20889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</a:t>
            </a:r>
            <a:endParaRPr/>
          </a:p>
        </p:txBody>
      </p:sp>
      <p:sp>
        <p:nvSpPr>
          <p:cNvPr id="626" name="Google Shape;626;p71"/>
          <p:cNvSpPr txBox="1"/>
          <p:nvPr>
            <p:ph idx="9" type="subTitle"/>
          </p:nvPr>
        </p:nvSpPr>
        <p:spPr>
          <a:xfrm>
            <a:off x="6279225" y="3735649"/>
            <a:ext cx="20889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627" name="Google Shape;627;p71"/>
          <p:cNvSpPr/>
          <p:nvPr/>
        </p:nvSpPr>
        <p:spPr>
          <a:xfrm>
            <a:off x="1804053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71"/>
          <p:cNvCxnSpPr/>
          <p:nvPr/>
        </p:nvCxnSpPr>
        <p:spPr>
          <a:xfrm>
            <a:off x="2175908" y="2872391"/>
            <a:ext cx="53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71"/>
          <p:cNvSpPr/>
          <p:nvPr/>
        </p:nvSpPr>
        <p:spPr>
          <a:xfrm>
            <a:off x="2901460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71"/>
          <p:cNvCxnSpPr/>
          <p:nvPr/>
        </p:nvCxnSpPr>
        <p:spPr>
          <a:xfrm>
            <a:off x="3273315" y="2872391"/>
            <a:ext cx="53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71"/>
          <p:cNvSpPr/>
          <p:nvPr/>
        </p:nvSpPr>
        <p:spPr>
          <a:xfrm>
            <a:off x="3998882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p71"/>
          <p:cNvCxnSpPr/>
          <p:nvPr/>
        </p:nvCxnSpPr>
        <p:spPr>
          <a:xfrm>
            <a:off x="4370722" y="2872391"/>
            <a:ext cx="53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71"/>
          <p:cNvSpPr/>
          <p:nvPr/>
        </p:nvSpPr>
        <p:spPr>
          <a:xfrm>
            <a:off x="5072364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71"/>
          <p:cNvCxnSpPr/>
          <p:nvPr/>
        </p:nvCxnSpPr>
        <p:spPr>
          <a:xfrm>
            <a:off x="5420279" y="2872391"/>
            <a:ext cx="53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71"/>
          <p:cNvSpPr/>
          <p:nvPr/>
        </p:nvSpPr>
        <p:spPr>
          <a:xfrm>
            <a:off x="6121921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71"/>
          <p:cNvCxnSpPr/>
          <p:nvPr/>
        </p:nvCxnSpPr>
        <p:spPr>
          <a:xfrm>
            <a:off x="6469836" y="2872391"/>
            <a:ext cx="53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71"/>
          <p:cNvSpPr/>
          <p:nvPr/>
        </p:nvSpPr>
        <p:spPr>
          <a:xfrm>
            <a:off x="7171477" y="2774861"/>
            <a:ext cx="184800" cy="19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8" name="Google Shape;638;p71"/>
          <p:cNvCxnSpPr/>
          <p:nvPr/>
        </p:nvCxnSpPr>
        <p:spPr>
          <a:xfrm>
            <a:off x="1896450" y="226145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71"/>
          <p:cNvCxnSpPr/>
          <p:nvPr/>
        </p:nvCxnSpPr>
        <p:spPr>
          <a:xfrm>
            <a:off x="2993850" y="3095038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71"/>
          <p:cNvCxnSpPr/>
          <p:nvPr/>
        </p:nvCxnSpPr>
        <p:spPr>
          <a:xfrm>
            <a:off x="4091275" y="226145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1"/>
          <p:cNvCxnSpPr/>
          <p:nvPr/>
        </p:nvCxnSpPr>
        <p:spPr>
          <a:xfrm>
            <a:off x="5164775" y="3095038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1"/>
          <p:cNvCxnSpPr/>
          <p:nvPr/>
        </p:nvCxnSpPr>
        <p:spPr>
          <a:xfrm>
            <a:off x="6214325" y="226145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71"/>
          <p:cNvCxnSpPr/>
          <p:nvPr/>
        </p:nvCxnSpPr>
        <p:spPr>
          <a:xfrm>
            <a:off x="7263875" y="3095038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71"/>
          <p:cNvSpPr/>
          <p:nvPr/>
        </p:nvSpPr>
        <p:spPr>
          <a:xfrm>
            <a:off x="-27975" y="2873225"/>
            <a:ext cx="1670825" cy="1188450"/>
          </a:xfrm>
          <a:custGeom>
            <a:rect b="b" l="l" r="r" t="t"/>
            <a:pathLst>
              <a:path extrusionOk="0" h="47538" w="66833">
                <a:moveTo>
                  <a:pt x="66833" y="0"/>
                </a:moveTo>
                <a:lnTo>
                  <a:pt x="19016" y="0"/>
                </a:lnTo>
                <a:lnTo>
                  <a:pt x="19016" y="47538"/>
                </a:lnTo>
                <a:lnTo>
                  <a:pt x="0" y="47538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5" name="Google Shape;645;p71"/>
          <p:cNvSpPr/>
          <p:nvPr/>
        </p:nvSpPr>
        <p:spPr>
          <a:xfrm>
            <a:off x="7536100" y="1599150"/>
            <a:ext cx="1674325" cy="1281075"/>
          </a:xfrm>
          <a:custGeom>
            <a:rect b="b" l="l" r="r" t="t"/>
            <a:pathLst>
              <a:path extrusionOk="0" h="51243" w="66973">
                <a:moveTo>
                  <a:pt x="0" y="51243"/>
                </a:moveTo>
                <a:lnTo>
                  <a:pt x="48657" y="51243"/>
                </a:lnTo>
                <a:lnTo>
                  <a:pt x="48796" y="0"/>
                </a:lnTo>
                <a:lnTo>
                  <a:pt x="66973" y="0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Google Shape;646;p71"/>
          <p:cNvSpPr txBox="1"/>
          <p:nvPr/>
        </p:nvSpPr>
        <p:spPr>
          <a:xfrm>
            <a:off x="2348575" y="3450750"/>
            <a:ext cx="13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GS Phase 1</a:t>
            </a:r>
            <a:r>
              <a:rPr lang="en" sz="16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16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47" name="Google Shape;647;p71"/>
          <p:cNvSpPr txBox="1"/>
          <p:nvPr/>
        </p:nvSpPr>
        <p:spPr>
          <a:xfrm>
            <a:off x="4514725" y="3414150"/>
            <a:ext cx="148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Policy Passed</a:t>
            </a:r>
            <a:endParaRPr b="1" sz="16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6245075" y="3445825"/>
            <a:ext cx="2439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1,927 Bioswales Created</a:t>
            </a:r>
            <a:endParaRPr b="1" sz="16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2" title="bioswale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96213" y="-112674"/>
            <a:ext cx="4276875" cy="53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Goals</a:t>
            </a:r>
            <a:endParaRPr/>
          </a:p>
        </p:txBody>
      </p:sp>
      <p:sp>
        <p:nvSpPr>
          <p:cNvPr id="659" name="Google Shape;659;p73"/>
          <p:cNvSpPr txBox="1"/>
          <p:nvPr/>
        </p:nvSpPr>
        <p:spPr>
          <a:xfrm>
            <a:off x="359825" y="1307775"/>
            <a:ext cx="81303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Investigate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whether green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infrastructure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has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reduced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how quickly water moves through the environment by 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comparing</a:t>
            </a: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hydrological data before and after widespread GI installation in Portland.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Approach: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-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Compare streamflow and precipitation before (2003) and after (2023).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-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flashiness metrics to detect changes.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pace Grotesk"/>
              <a:buChar char="-"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Consider rainfall intensity and land cover.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4"/>
          <p:cNvSpPr txBox="1"/>
          <p:nvPr/>
        </p:nvSpPr>
        <p:spPr>
          <a:xfrm>
            <a:off x="198350" y="200675"/>
            <a:ext cx="84996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Has Green </a:t>
            </a:r>
            <a:r>
              <a:rPr lang="en" sz="3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Infrastructure</a:t>
            </a:r>
            <a:r>
              <a:rPr lang="en" sz="3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 Impacted Impervious land in Portland?</a:t>
            </a:r>
            <a:endParaRPr sz="3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pic>
        <p:nvPicPr>
          <p:cNvPr id="665" name="Google Shape;665;p74" title="impervland.PNG"/>
          <p:cNvPicPr preferRelativeResize="0"/>
          <p:nvPr/>
        </p:nvPicPr>
        <p:blipFill rotWithShape="1">
          <a:blip r:embed="rId3">
            <a:alphaModFix/>
          </a:blip>
          <a:srcRect b="-4304" l="-10239" r="40533" t="14818"/>
          <a:stretch/>
        </p:blipFill>
        <p:spPr>
          <a:xfrm>
            <a:off x="994275" y="1711450"/>
            <a:ext cx="1918825" cy="31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4"/>
          <p:cNvSpPr txBox="1"/>
          <p:nvPr/>
        </p:nvSpPr>
        <p:spPr>
          <a:xfrm>
            <a:off x="3920125" y="1494850"/>
            <a:ext cx="50892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Within our AOI:</a:t>
            </a:r>
            <a:endParaRPr b="1"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Before GI: 50.5</a:t>
            </a: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4107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After GI: 50.</a:t>
            </a: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46942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Average: -0.1417666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There was a decrease in impervious land within the AOI. 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We </a:t>
            </a: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believe</a:t>
            </a: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 this to be due to Portland already being fully developed in 2003 and although there are many instances of GI, they are quite small.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Precipitation Data</a:t>
            </a:r>
            <a:endParaRPr/>
          </a:p>
        </p:txBody>
      </p:sp>
      <p:pic>
        <p:nvPicPr>
          <p:cNvPr id="672" name="Google Shape;672;p75" title="rainb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663" y="1171800"/>
            <a:ext cx="5888667" cy="38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6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Flashiness</a:t>
            </a:r>
            <a:endParaRPr/>
          </a:p>
        </p:txBody>
      </p:sp>
      <p:sp>
        <p:nvSpPr>
          <p:cNvPr id="678" name="Google Shape;678;p76"/>
          <p:cNvSpPr txBox="1"/>
          <p:nvPr/>
        </p:nvSpPr>
        <p:spPr>
          <a:xfrm>
            <a:off x="371350" y="2019125"/>
            <a:ext cx="37941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What is it?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rimson Pro"/>
              <a:buChar char="-"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Flashiness is determined by how quickly water levels peak after a rain event, and how quickly water levels fall after the peak.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rimson Pro"/>
              <a:buChar char="-"/>
            </a:pP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Can be calculated with using the Richard-Baker Index </a:t>
            </a:r>
            <a:r>
              <a:rPr lang="en" sz="17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rPr>
              <a:t>equation</a:t>
            </a:r>
            <a:endParaRPr sz="1700">
              <a:solidFill>
                <a:schemeClr val="dk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pic>
        <p:nvPicPr>
          <p:cNvPr id="679" name="Google Shape;6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175" y="1518525"/>
            <a:ext cx="4886201" cy="27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ard Meeting Presentation">
  <a:themeElements>
    <a:clrScheme name="Simple Light">
      <a:dk1>
        <a:srgbClr val="FFFCE9"/>
      </a:dk1>
      <a:lt1>
        <a:srgbClr val="093607"/>
      </a:lt1>
      <a:dk2>
        <a:srgbClr val="0B213F"/>
      </a:dk2>
      <a:lt2>
        <a:srgbClr val="D6D5CD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F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